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62" r:id="rId6"/>
    <p:sldId id="259" r:id="rId7"/>
    <p:sldId id="261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F2924-843C-491A-8E16-A610921B104B}" type="datetimeFigureOut">
              <a:rPr lang="pt-BR" smtClean="0"/>
              <a:pPr/>
              <a:t>04/03/2011</a:t>
            </a:fld>
            <a:endParaRPr lang="pt-BR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E81E0-666E-430D-B47F-40DFD3BC397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79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81E0-666E-430D-B47F-40DFD3BC3972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41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pt-B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46A1-5E24-4CF3-B3BF-98CFEBA2E154}" type="datetimeFigureOut">
              <a:rPr lang="pt-BR" smtClean="0"/>
              <a:pPr/>
              <a:t>04/03/2011</a:t>
            </a:fld>
            <a:endParaRPr lang="pt-B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B9F8-F1DF-41BC-A513-E8A95732E8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95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46A1-5E24-4CF3-B3BF-98CFEBA2E154}" type="datetimeFigureOut">
              <a:rPr lang="pt-BR" smtClean="0"/>
              <a:pPr/>
              <a:t>04/03/2011</a:t>
            </a:fld>
            <a:endParaRPr lang="pt-B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B9F8-F1DF-41BC-A513-E8A95732E8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12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46A1-5E24-4CF3-B3BF-98CFEBA2E154}" type="datetimeFigureOut">
              <a:rPr lang="pt-BR" smtClean="0"/>
              <a:pPr/>
              <a:t>04/03/2011</a:t>
            </a:fld>
            <a:endParaRPr lang="pt-B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B9F8-F1DF-41BC-A513-E8A95732E8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97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46A1-5E24-4CF3-B3BF-98CFEBA2E154}" type="datetimeFigureOut">
              <a:rPr lang="pt-BR" smtClean="0"/>
              <a:pPr/>
              <a:t>04/03/2011</a:t>
            </a:fld>
            <a:endParaRPr lang="pt-B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B9F8-F1DF-41BC-A513-E8A95732E8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49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46A1-5E24-4CF3-B3BF-98CFEBA2E154}" type="datetimeFigureOut">
              <a:rPr lang="pt-BR" smtClean="0"/>
              <a:pPr/>
              <a:t>04/03/2011</a:t>
            </a:fld>
            <a:endParaRPr lang="pt-B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B9F8-F1DF-41BC-A513-E8A95732E8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7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46A1-5E24-4CF3-B3BF-98CFEBA2E154}" type="datetimeFigureOut">
              <a:rPr lang="pt-BR" smtClean="0"/>
              <a:pPr/>
              <a:t>04/03/2011</a:t>
            </a:fld>
            <a:endParaRPr lang="pt-B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B9F8-F1DF-41BC-A513-E8A95732E8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02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46A1-5E24-4CF3-B3BF-98CFEBA2E154}" type="datetimeFigureOut">
              <a:rPr lang="pt-BR" smtClean="0"/>
              <a:pPr/>
              <a:t>04/03/2011</a:t>
            </a:fld>
            <a:endParaRPr lang="pt-BR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B9F8-F1DF-41BC-A513-E8A95732E8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64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46A1-5E24-4CF3-B3BF-98CFEBA2E154}" type="datetimeFigureOut">
              <a:rPr lang="pt-BR" smtClean="0"/>
              <a:pPr/>
              <a:t>04/03/2011</a:t>
            </a:fld>
            <a:endParaRPr lang="pt-B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B9F8-F1DF-41BC-A513-E8A95732E8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64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46A1-5E24-4CF3-B3BF-98CFEBA2E154}" type="datetimeFigureOut">
              <a:rPr lang="pt-BR" smtClean="0"/>
              <a:pPr/>
              <a:t>04/03/2011</a:t>
            </a:fld>
            <a:endParaRPr lang="pt-BR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B9F8-F1DF-41BC-A513-E8A95732E8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0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46A1-5E24-4CF3-B3BF-98CFEBA2E154}" type="datetimeFigureOut">
              <a:rPr lang="pt-BR" smtClean="0"/>
              <a:pPr/>
              <a:t>04/03/2011</a:t>
            </a:fld>
            <a:endParaRPr lang="pt-B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B9F8-F1DF-41BC-A513-E8A95732E8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11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46A1-5E24-4CF3-B3BF-98CFEBA2E154}" type="datetimeFigureOut">
              <a:rPr lang="pt-BR" smtClean="0"/>
              <a:pPr/>
              <a:t>04/03/2011</a:t>
            </a:fld>
            <a:endParaRPr lang="pt-B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B9F8-F1DF-41BC-A513-E8A95732E8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86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846A1-5E24-4CF3-B3BF-98CFEBA2E154}" type="datetimeFigureOut">
              <a:rPr lang="pt-BR" smtClean="0"/>
              <a:pPr/>
              <a:t>04/03/2011</a:t>
            </a:fld>
            <a:endParaRPr lang="pt-B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B9F8-F1DF-41BC-A513-E8A95732E8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95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google.de/imgres?imgurl=http://is1.myvideo.de/de/user_pics/409/pic_197909_1231774176.jpg&amp;imgrefurl=http://www.myvideo.de/Community/Gruppen?searchWord=rap&amp;searchChannelID=15&amp;searchChannel=Musik&amp;usg=__H3yhfJsLn9XfYEZkakaHJWCdO30=&amp;h=297&amp;w=300&amp;sz=20&amp;hl=de&amp;start=2&amp;sig2=rdC8n2HHcN7UiE5zKSGEKw&amp;zoom=1&amp;itbs=1&amp;tbnid=PnbSxuQ0lMedQM:&amp;tbnh=115&amp;tbnw=116&amp;prev=/images?q=rap&amp;hl=de&amp;gbv=2&amp;tbs=isch:1&amp;ei=n2hlTZ7dN4igtwf1y_GpB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apMxGokXMc&amp;feature=related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www.youtube.com/watch?v=Sa5fqBVISmU&amp;feature=relat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youtube.com/watch?v=zIrrURh8ur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rapnation.loewenhertz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renirio\AppData\Local\Microsoft\Windows\Temporary Internet Files\Low\Content.IE5\LC63TVGK\rap-102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41" y="332656"/>
            <a:ext cx="4541567" cy="640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BzAHQDASIAAhEBAxEB/8QAHAABAAIDAQEBAAAAAAAAAAAAAAYHBAUIAQMC/8QARhAAAQMDAgMEBAgLBwUAAAAAAQIDBAAFEQYhBxIxExQiUQhBYYEVMjVicZGhshYXIzdCUnJzgrPCM1R0k8HS8CQ4U7TT/8QAFAEBAAAAAAAAAAAAAAAAAAAAAP/EABQRAQAAAAAAAAAAAAAAAAAAAAD/2gAMAwEAAhEDEQA/AKNpSlApSlApSlApSlApSlApSlApSlApSlB+m21OLCG0lSj0SBkmvCMV9YshyJJakMKKHWlhaFD1KByDVl680xN1Yw1rfTsILgy4YemtpUkFl1HhcASTkjw+ryJoKupVg6y4V3LS2mWL0/LafHgEllKCksFXTf8ASGdj03rPY4G6ofYbdRLtXK4kKGXnOhGf1KCr6VaS+BWq0pJTJtS/YH1/6orT3nhLrC1R1SFW5MppCeZZiuhwgfs7KPuBoILSvSMHFTHRXDi9aygPzbW7DbZZd7I94cUklWAdsJPqI+ughtKtT8RGqf75af8AOc/2VpNX8Lr7pOzm6XF+C4wHEtkMOLUoFWcHdI22oINStppmxytSXuLaIK2kSJJUEKeJCRhJVuQCegPqqwPxEap/vlp/znP9lBVdKtF3gXqtCcpftbh8kvrB+1FQ7U2i9QaXwq825xllR5UvpIW2o+XMnIB9hwaCP0pSgyrXAk3S4x4EJsuSJDiW20D1knH/AA11Bpq56f0g5atCJlrcuSWxslskKWrmWok9Bk5OPIiq44G2WNb4V01rdRhiE2ttgn1YTlxQ9uMJH0qqFWW+XO5cSIl7RzLmvXBLpSkFWElQBT9AScfRQX3xsS0rhrdu0UlP9kUZPVXao2Ht61MLZ8mxP3KPuiq34+W++XPTkRm0Q3JMRt8uyw0OZYwMIwkbkeJROBtgVZNtBTb4oUCCGUAgjpsKDX6h1RZtNd1N7mCKmSsttKUhRBI65IBwN+prcDCgCMEHoapn0k/kuyY/87v3RVvWxKkW2Ihz46WUBWfPlFBzVx0sbFm1ut2K2ENT2RJKQMALJIVj6SM++rT9H6N2GgQ7gf8AUTHXM4645U/01BvSRIOpLUARkQzkfxmrU4Rxe6cOrG3gjmYLu/z1qV/VQS+oXxkh984c3hKQOZpCHhv+qtJP2ZrfTZ62NTWuAFeCTHkrUPMoLWPvH7a91bF79pa7xPW9CeQN8blBxQc0cGvzlWX945/KXXVtcpcGvzlWX9tz+UuuraDSo1TZVakXp3viRdUJCu7qQoZHKFbHGDsc4B8/Ksq+2mNe7RLts1tK2JLRQoEdPIj2g4IPmKp6X/3KMY+b/wCqavGg4fdQW3FIPVJINKyr0Am8TgBgCQ5gfxGlB0hwOkW+Zw7iw0Fp11hxxMpogEhSnFKGQfNJH1eyp43boLUnvLUOOiRgjtUtJC8HrvjO+K4801qG4aauzNxtry0ONqHOjmIS6nO6FAdUn/m9dN8LdXSdZ6eeuM1lhl5uUpkoYzjASkg7k7+I0ExxXtKUGLMgQZymlTYkeQplXM0XmkrKD5jI2O3qpc5TkKE5IZhyJi0DIYj8vOr6OYgfbVacd7/ddPw7LIs09+I4qQ5z9krAXgAgKHQj2GrPhu95hsPY/tG0r+sZoOTOI+pJeqNUSJs2IuGpkBhEZzPM0lJOythvkknb111HpOL3HS9oi4H5GEyg4GNwgZ+2qQ48WhlWvbX3dsJduLKEu8o3WrnKAfpxge4V0IkBKQkdBsKCAahnhPGDS0LBJ7lKV7BzJP8A86n5AKcEZB86rHUFkvcnjNZr1HgPqtkVlLS5CVJ5RkOZ2zn9MZ2qzv0aDl3hfFMHi9AiHOWJUhrf5qHB/pXUfqrnq1Qu4ekUpnGAqc86BjGy2lr/AKq6F9VBGEaItQ1qvVjipDlxKAlCVLHZt4RyZAAznl8yetSKS+1FjuyH1hDTSCtaidkpAyT9VVVrzi9K0rqiXZ27QxIQwlsh1T6kk8yAroB7arLWPFXUGqYa4LhZhQXPjsxgcuDyUokkj2DAoITMeMiU8+rq4tSz7zmlfGlAroL0bX+awXdjl+JLSvOevMgD+mufaub0cb0zHuNzszqgHJSEvs/OKMhQ+nCgfcaC/aV5XuaCmPSU+SrJ+/d+6Ktuz/JML/Dt/dFVJ6SnyVZP37v3RVt2f5Jhf4dv7ooKp4nxO+8XNGMEAgqQpQV0IS6VH7AauEdKrnUUUyeNWl1hKiliA+6rA6Y5wM+8irGoMKRd7XHliJIuMRqSogBlb6UrJPTwk53rOrmPijNS3xifkBakCPIjZV+rypbJIrpsGgpm8Q+7ekXanuXAksh3OMZwy4j3/Eq56rfV8Pl4v6KmhO7jclonB/RQoj75qyKDlnjj+cq5/sMfykVAqnvHH85Vz/YY/lIqBUClKUCtppeA/dNQQLfEkmM/JfS0h4Z8BVtnbetXW70VPjWrVtouE5wtxo0pDjqwkqwkHc4G5oLEn8MtSwoV1lK1OtQgDISHHB2vgSrbxbbqxv5V9J3DDUUYxkt6rW8sykRZQCnQGFrAIIyrxjxJ8uvsNb+78VdNy7JcoqJaitxh1LSRHWCtXaK5RkjbKQk79M19rlxQ0kXGXI9wcdEq5MyXR3daTHQhCAebbc5R0GevsoIrJ4RXmXPjxH9SNSGltvKDjiXFcim1JSocpPzuvs+itJpnTkrUGoZdkgazIWwE93Xl7EkcpKuUZ25cev3VZCOKWkl3iJNfubnM0iW2XO6uZCFuJLYxy/qpH1b1XmldTWy1cVl3u43lybCIXzT1RShTpU3jJbSMjfbp6s0GztvDK6XZUeZB1aH0OuuR25KUu7coJO5OcZBFYytB6iTpdu+/hI7yLdQ32PaOZAU8GubOfaDUi4f8SNPWOwQIUy4uNLRLkLfQI61eBRWU7geZT0rPVxG0Wqz/AAUbg7yiGhPbdi7y9olWQOXl8980Ffaz4b3HTtum3a43REgsS22CeVXM5zISoLyfLOP4a3z/AAy1I2mWpGp3XEMJZUhQLv5QOHqN/VX24mcQ7JqXSU62w5i3JHwglTALKkhbIAOckbbkjB32qR23i5ptqFYmJE1zaOEzyY6yUrS2MD4vi8WdxQRtPCS9uynEv6rAeaeLENSg6rtHOz51b58AxzDO+cfRWCeHuohp74U/CdYdEJcsxS47nlR8Yc2cZ399Sy0cUNLKdkvzZzjCo10flMpEdau8tqQtCeXA2OFDY46fVhL4k6bf0n8GOznE9raX2nGCwsgPqxyDIHq8W4OKDR3jgxeOdTnw7GmSQ4yhwOJcBCXFBCVZOc48vIVF9eaGTpJDK0XmNPK3FNONJSW3WlDPVBJPKcHCvXt5irU1HxN0bKiyg1cJT/elxkqQyw40tKUOhSlBRxg4JIwQciodxh1Vp3UNttrVpld+msuKJklhSFJZwcIUpW6jnB9xO2aCqqUpQKUpQKUpQKUpQKUpQKUpQKUpQKUpQKUpQKUpQKUpQKUpQKUpQKUpQKUpQKUpQKUpQ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6200" y="-525463"/>
            <a:ext cx="11049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2" y="0"/>
            <a:ext cx="28575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355" y="-243408"/>
            <a:ext cx="3659623" cy="460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2797024"/>
            <a:ext cx="3389796" cy="40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13281"/>
            <a:ext cx="3659623" cy="274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4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916" y="-263699"/>
            <a:ext cx="5041900" cy="711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260220"/>
            <a:ext cx="5045893" cy="711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4135"/>
            <a:ext cx="8229600" cy="1143000"/>
          </a:xfrm>
        </p:spPr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D</a:t>
            </a:r>
            <a:r>
              <a:rPr lang="de-DE" b="1" dirty="0" smtClean="0">
                <a:solidFill>
                  <a:srgbClr val="C00000"/>
                </a:solidFill>
              </a:rPr>
              <a:t>ein Rap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3982242"/>
            <a:ext cx="8229600" cy="4525963"/>
          </a:xfrm>
          <a:solidFill>
            <a:schemeClr val="bg1"/>
          </a:solidFill>
        </p:spPr>
        <p:txBody>
          <a:bodyPr/>
          <a:lstStyle/>
          <a:p>
            <a:r>
              <a:rPr lang="de-DE" dirty="0"/>
              <a:t>Schreibe einen Rap als </a:t>
            </a:r>
            <a:r>
              <a:rPr lang="de-DE" dirty="0" smtClean="0"/>
              <a:t>eine Art </a:t>
            </a:r>
            <a:br>
              <a:rPr lang="de-DE" dirty="0" smtClean="0"/>
            </a:br>
            <a:r>
              <a:rPr lang="de-DE" dirty="0" smtClean="0"/>
              <a:t>akustischer SMS.</a:t>
            </a:r>
            <a:br>
              <a:rPr lang="de-DE" dirty="0" smtClean="0"/>
            </a:br>
            <a:r>
              <a:rPr lang="de-DE" dirty="0" smtClean="0"/>
              <a:t>Drücke darin aus, was dich betrifft!</a:t>
            </a:r>
          </a:p>
          <a:p>
            <a:r>
              <a:rPr lang="de-DE" dirty="0" smtClean="0"/>
              <a:t>Übe deinen Rap und finde den richtigen Flow zum Brasilien-Playback von Löwenhertz.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345" y="1191060"/>
            <a:ext cx="4608512" cy="276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2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909"/>
          <a:stretch/>
        </p:blipFill>
        <p:spPr bwMode="auto">
          <a:xfrm rot="20848304">
            <a:off x="-144653" y="2571900"/>
            <a:ext cx="3182594" cy="20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19871" y="404664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Rap</a:t>
            </a:r>
            <a:r>
              <a:rPr lang="de-DE" sz="3200" dirty="0" smtClean="0"/>
              <a:t> [ræp] ist ein Sprechgesang und Teil der Kultur des Hip-Hop. </a:t>
            </a:r>
          </a:p>
          <a:p>
            <a:r>
              <a:rPr lang="de-DE" sz="3200" i="1" dirty="0" err="1" smtClean="0"/>
              <a:t>To</a:t>
            </a:r>
            <a:r>
              <a:rPr lang="de-DE" sz="3200" i="1" dirty="0" smtClean="0"/>
              <a:t> </a:t>
            </a:r>
            <a:r>
              <a:rPr lang="de-DE" sz="3200" i="1" dirty="0" err="1" smtClean="0"/>
              <a:t>rap</a:t>
            </a:r>
            <a:r>
              <a:rPr lang="de-DE" sz="3200" dirty="0" smtClean="0"/>
              <a:t> (deutsch: ‚klopfen‘ bzw. ‚pochen‘) deutet die Art der Musik und des Sprechgesangs an.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11560" y="4797152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de-DE" sz="3200" dirty="0" smtClean="0">
                <a:solidFill>
                  <a:srgbClr val="C00000"/>
                </a:solidFill>
              </a:rPr>
              <a:t>Fantastische Vier: „Hip-Hop-Musik“, </a:t>
            </a:r>
          </a:p>
          <a:p>
            <a:r>
              <a:rPr lang="de-DE" sz="3200" dirty="0" smtClean="0">
                <a:solidFill>
                  <a:srgbClr val="C00000"/>
                </a:solidFill>
              </a:rPr>
              <a:t>LB 114</a:t>
            </a:r>
            <a:r>
              <a:rPr lang="de-DE" sz="3200" b="1" dirty="0" smtClean="0">
                <a:solidFill>
                  <a:srgbClr val="C00000"/>
                </a:solidFill>
              </a:rPr>
              <a:t>:  Versuche den </a:t>
            </a:r>
            <a:r>
              <a:rPr lang="de-DE" sz="3200" b="1" i="1" dirty="0" smtClean="0">
                <a:solidFill>
                  <a:srgbClr val="C00000"/>
                </a:solidFill>
              </a:rPr>
              <a:t>Flow</a:t>
            </a:r>
            <a:r>
              <a:rPr lang="de-DE" sz="3200" b="1" dirty="0" smtClean="0">
                <a:solidFill>
                  <a:srgbClr val="C00000"/>
                </a:solidFill>
              </a:rPr>
              <a:t> zu finden und den </a:t>
            </a:r>
            <a:r>
              <a:rPr lang="de-DE" sz="3200" b="1" dirty="0">
                <a:solidFill>
                  <a:srgbClr val="C00000"/>
                </a:solidFill>
              </a:rPr>
              <a:t>T</a:t>
            </a:r>
            <a:r>
              <a:rPr lang="de-DE" sz="3200" b="1" dirty="0" smtClean="0">
                <a:solidFill>
                  <a:srgbClr val="C00000"/>
                </a:solidFill>
              </a:rPr>
              <a:t>ext zu rappen!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563887" y="2967335"/>
            <a:ext cx="50928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von engl. </a:t>
            </a:r>
            <a:r>
              <a:rPr lang="de-DE" sz="2000" i="1" dirty="0"/>
              <a:t>fließen;</a:t>
            </a:r>
            <a:r>
              <a:rPr lang="de-DE" sz="2000" dirty="0"/>
              <a:t> ist das Zusammenspiel von </a:t>
            </a:r>
          </a:p>
          <a:p>
            <a:r>
              <a:rPr lang="de-DE" sz="2000" dirty="0"/>
              <a:t>Stimme, Beat, Melodie, Betonung, Text und </a:t>
            </a:r>
          </a:p>
          <a:p>
            <a:r>
              <a:rPr lang="de-DE" sz="2000" dirty="0"/>
              <a:t>Aussprache des Rappers</a:t>
            </a:r>
          </a:p>
        </p:txBody>
      </p:sp>
    </p:spTree>
    <p:extLst>
      <p:ext uri="{BB962C8B-B14F-4D97-AF65-F5344CB8AC3E}">
        <p14:creationId xmlns:p14="http://schemas.microsoft.com/office/powerpoint/2010/main" val="120983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7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47664" y="917848"/>
            <a:ext cx="6006042" cy="1143000"/>
          </a:xfrm>
        </p:spPr>
        <p:txBody>
          <a:bodyPr/>
          <a:lstStyle/>
          <a:p>
            <a:r>
              <a:rPr lang="de-DE" dirty="0" smtClean="0"/>
              <a:t>Deutsche Rapper</a:t>
            </a:r>
            <a:endParaRPr lang="pt-BR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7362" y="3573016"/>
            <a:ext cx="8229600" cy="4525963"/>
          </a:xfrm>
        </p:spPr>
        <p:txBody>
          <a:bodyPr/>
          <a:lstStyle/>
          <a:p>
            <a:r>
              <a:rPr lang="de-DE" dirty="0" err="1" smtClean="0"/>
              <a:t>Bushido</a:t>
            </a:r>
            <a:r>
              <a:rPr lang="de-DE" dirty="0" smtClean="0"/>
              <a:t>: Alles wird gut!</a:t>
            </a:r>
            <a:br>
              <a:rPr lang="de-DE" dirty="0" smtClean="0"/>
            </a:br>
            <a:r>
              <a:rPr lang="de-DE" sz="1400" u="sng" dirty="0">
                <a:hlinkClick r:id="rId2"/>
              </a:rPr>
              <a:t>http://www.youtube.com/watch?v=Sa5fqBVISmU&amp;feature=related</a:t>
            </a:r>
            <a:endParaRPr lang="de-DE" sz="1400" dirty="0" smtClean="0"/>
          </a:p>
          <a:p>
            <a:r>
              <a:rPr lang="de-DE" dirty="0" err="1" smtClean="0"/>
              <a:t>Fler</a:t>
            </a:r>
            <a:r>
              <a:rPr lang="de-DE" dirty="0" smtClean="0"/>
              <a:t>: </a:t>
            </a:r>
            <a:r>
              <a:rPr lang="de-DE" dirty="0"/>
              <a:t>Das alles ist Deutschland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/>
              <a:t>feat</a:t>
            </a:r>
            <a:r>
              <a:rPr lang="de-DE" dirty="0"/>
              <a:t>. </a:t>
            </a:r>
            <a:r>
              <a:rPr lang="de-DE" dirty="0" err="1" smtClean="0"/>
              <a:t>Bushido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sz="1400" u="sng" dirty="0">
                <a:hlinkClick r:id="rId3"/>
              </a:rPr>
              <a:t>http://www.youtube.com/watch?v=SapMxGokXMc&amp;feature=related</a:t>
            </a:r>
            <a:endParaRPr lang="de-DE" sz="1400" dirty="0" smtClean="0"/>
          </a:p>
          <a:p>
            <a:r>
              <a:rPr lang="de-DE" dirty="0" smtClean="0"/>
              <a:t>Samy </a:t>
            </a:r>
            <a:r>
              <a:rPr lang="de-DE" dirty="0" err="1" smtClean="0"/>
              <a:t>Deluxe</a:t>
            </a:r>
            <a:r>
              <a:rPr lang="de-DE" dirty="0"/>
              <a:t>:</a:t>
            </a:r>
            <a:r>
              <a:rPr lang="de-DE" dirty="0" smtClean="0"/>
              <a:t> Weck mich auf </a:t>
            </a:r>
            <a:br>
              <a:rPr lang="de-DE" dirty="0" smtClean="0"/>
            </a:br>
            <a:r>
              <a:rPr lang="de-DE" sz="1400" dirty="0" smtClean="0">
                <a:hlinkClick r:id="rId4"/>
              </a:rPr>
              <a:t>http://www.youtube.com/watch?v=zIrrURh8urk</a:t>
            </a:r>
            <a:r>
              <a:rPr lang="de-DE" sz="1400" dirty="0" smtClean="0"/>
              <a:t> </a:t>
            </a:r>
          </a:p>
          <a:p>
            <a:endParaRPr lang="de-DE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241" y="2780928"/>
            <a:ext cx="2680759" cy="396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30" y="116632"/>
            <a:ext cx="2669282" cy="266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5156"/>
            <a:ext cx="2680758" cy="268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086354" y="224638"/>
            <a:ext cx="2740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rgbClr val="C00000"/>
                </a:solidFill>
              </a:rPr>
              <a:t>THEMEN?</a:t>
            </a:r>
            <a:endParaRPr lang="de-DE" sz="5400" dirty="0" smtClean="0">
              <a:solidFill>
                <a:srgbClr val="C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20432306">
            <a:off x="1285973" y="2620135"/>
            <a:ext cx="3121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rgbClr val="C00000"/>
                </a:solidFill>
              </a:rPr>
              <a:t>SPRACHE?</a:t>
            </a:r>
            <a:endParaRPr lang="de-DE" sz="5400" dirty="0" smtClean="0">
              <a:solidFill>
                <a:srgbClr val="C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1664163">
            <a:off x="4417434" y="2567106"/>
            <a:ext cx="2740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rgbClr val="C00000"/>
                </a:solidFill>
              </a:rPr>
              <a:t>OUTFIT/ STYLE?</a:t>
            </a:r>
            <a:endParaRPr lang="de-DE" sz="5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6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6712">
            <a:off x="2274197" y="1890243"/>
            <a:ext cx="4626416" cy="344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51520" y="4862793"/>
            <a:ext cx="33574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Jugendsprache</a:t>
            </a:r>
            <a:r>
              <a:rPr lang="de-DE" dirty="0" smtClean="0"/>
              <a:t>: Metaphern, </a:t>
            </a:r>
          </a:p>
          <a:p>
            <a:pPr algn="ctr"/>
            <a:r>
              <a:rPr lang="de-DE" dirty="0" smtClean="0"/>
              <a:t>Schimpfwörter, Redewendungen, </a:t>
            </a:r>
          </a:p>
          <a:p>
            <a:pPr algn="ctr"/>
            <a:r>
              <a:rPr lang="de-DE" dirty="0" smtClean="0"/>
              <a:t>Anglizismen und Fachsprache</a:t>
            </a:r>
            <a:endParaRPr lang="pt-BR" dirty="0"/>
          </a:p>
        </p:txBody>
      </p:sp>
      <p:sp>
        <p:nvSpPr>
          <p:cNvPr id="9" name="Textfeld 8"/>
          <p:cNvSpPr txBox="1"/>
          <p:nvPr/>
        </p:nvSpPr>
        <p:spPr>
          <a:xfrm>
            <a:off x="4835697" y="4862793"/>
            <a:ext cx="3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Coole</a:t>
            </a:r>
            <a:r>
              <a:rPr lang="de-DE" dirty="0" smtClean="0"/>
              <a:t> Klamotten,  </a:t>
            </a:r>
          </a:p>
          <a:p>
            <a:pPr algn="ctr"/>
            <a:r>
              <a:rPr lang="de-DE" dirty="0" err="1" smtClean="0"/>
              <a:t>HipHop</a:t>
            </a:r>
            <a:r>
              <a:rPr lang="de-DE" dirty="0" smtClean="0"/>
              <a:t>-Bewegung, </a:t>
            </a:r>
          </a:p>
          <a:p>
            <a:pPr algn="ctr"/>
            <a:r>
              <a:rPr lang="de-DE" dirty="0" smtClean="0"/>
              <a:t>Rapper-Gestik, cooler Ausdruck</a:t>
            </a:r>
            <a:r>
              <a:rPr lang="pt-BR" dirty="0" smtClean="0"/>
              <a:t>, international</a:t>
            </a:r>
            <a:endParaRPr lang="de-DE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2987824" y="799300"/>
            <a:ext cx="3967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Mein</a:t>
            </a:r>
            <a:r>
              <a:rPr lang="de-DE" dirty="0" smtClean="0"/>
              <a:t> Land/ meine Heimat/ Lebenswelt, </a:t>
            </a:r>
          </a:p>
          <a:p>
            <a:pPr algn="ctr"/>
            <a:r>
              <a:rPr lang="de-DE" dirty="0" smtClean="0"/>
              <a:t>Kritik an der Gesellschaft, </a:t>
            </a:r>
          </a:p>
          <a:p>
            <a:pPr algn="ctr"/>
            <a:r>
              <a:rPr lang="de-DE" dirty="0" smtClean="0"/>
              <a:t>meine Situation, meine Gefühle</a:t>
            </a:r>
            <a:endParaRPr lang="pt-BR" dirty="0"/>
          </a:p>
        </p:txBody>
      </p:sp>
      <p:sp>
        <p:nvSpPr>
          <p:cNvPr id="11" name="Textfeld 10"/>
          <p:cNvSpPr txBox="1"/>
          <p:nvPr/>
        </p:nvSpPr>
        <p:spPr>
          <a:xfrm>
            <a:off x="1353750" y="2655315"/>
            <a:ext cx="696389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ZIEL: EIGENE RAPTEXTE RAPPEN</a:t>
            </a:r>
            <a:endParaRPr lang="pt-B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feil nach unten 11"/>
          <p:cNvSpPr/>
          <p:nvPr/>
        </p:nvSpPr>
        <p:spPr>
          <a:xfrm>
            <a:off x="4211960" y="3363201"/>
            <a:ext cx="1080120" cy="32341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34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256749" y="1362298"/>
            <a:ext cx="8651313" cy="1980686"/>
            <a:chOff x="179513" y="404098"/>
            <a:chExt cx="8651313" cy="198068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404664"/>
              <a:ext cx="4248472" cy="19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04098"/>
              <a:ext cx="3970794" cy="1980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4256728" y="692696"/>
              <a:ext cx="74732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800" dirty="0" smtClean="0"/>
                <a:t>+</a:t>
              </a:r>
              <a:endParaRPr lang="pt-BR" sz="8800" dirty="0"/>
            </a:p>
          </p:txBody>
        </p:sp>
      </p:grpSp>
      <p:pic>
        <p:nvPicPr>
          <p:cNvPr id="3076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803" y="4149080"/>
            <a:ext cx="50768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594141" y="3597096"/>
            <a:ext cx="4206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Ein interkulturelles Beteiligungsprojekt von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304" y="-1921545"/>
            <a:ext cx="1139825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4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3600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3000" dirty="0" smtClean="0"/>
              <a:t>Übersetzung der </a:t>
            </a:r>
            <a:r>
              <a:rPr lang="de-DE" sz="3000" dirty="0" err="1" smtClean="0"/>
              <a:t>RapNation</a:t>
            </a:r>
            <a:r>
              <a:rPr lang="de-DE" sz="3000" dirty="0" smtClean="0"/>
              <a:t>-Texte ins Portugiesische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000" dirty="0" smtClean="0"/>
              <a:t>Was erfahren wir über die Geschichte, Lebens- und Gefühlswelt der Jugendlichen?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000" dirty="0" smtClean="0"/>
              <a:t>Vorüberlegungen für eigene Raps mit den</a:t>
            </a:r>
            <a:br>
              <a:rPr lang="de-DE" sz="3000" dirty="0" smtClean="0"/>
            </a:br>
            <a:r>
              <a:rPr lang="de-DE" sz="3000" dirty="0" smtClean="0"/>
              <a:t>Zielen: evtl. Auswahl für </a:t>
            </a:r>
            <a:r>
              <a:rPr lang="de-DE" sz="3000" dirty="0" err="1" smtClean="0"/>
              <a:t>RapNation</a:t>
            </a:r>
            <a:r>
              <a:rPr lang="de-DE" sz="3000" dirty="0" smtClean="0"/>
              <a:t> von Klaus </a:t>
            </a:r>
            <a:r>
              <a:rPr lang="de-DE" sz="3000" dirty="0" err="1" smtClean="0"/>
              <a:t>Gelhaar</a:t>
            </a:r>
            <a:r>
              <a:rPr lang="de-DE" sz="3000" dirty="0" smtClean="0"/>
              <a:t> und Aufnahme von </a:t>
            </a:r>
            <a:r>
              <a:rPr lang="de-DE" sz="3000" dirty="0" err="1" smtClean="0"/>
              <a:t>RapTurma</a:t>
            </a:r>
            <a:r>
              <a:rPr lang="de-DE" sz="3000" dirty="0" smtClean="0"/>
              <a:t> 8R2  </a:t>
            </a:r>
          </a:p>
          <a:p>
            <a:pPr marL="0" indent="0">
              <a:buNone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3975752" cy="198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9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DU </a:t>
            </a:r>
            <a:r>
              <a:rPr lang="de-DE" dirty="0" smtClean="0"/>
              <a:t>HEIMAT </a:t>
            </a:r>
            <a:r>
              <a:rPr lang="de-DE" b="1" dirty="0" smtClean="0">
                <a:solidFill>
                  <a:srgbClr val="C00000"/>
                </a:solidFill>
              </a:rPr>
              <a:t>DU</a:t>
            </a:r>
            <a:r>
              <a:rPr lang="de-DE" dirty="0" smtClean="0"/>
              <a:t> WELT </a:t>
            </a:r>
            <a:r>
              <a:rPr lang="de-DE" b="1" dirty="0" smtClean="0">
                <a:solidFill>
                  <a:srgbClr val="C00000"/>
                </a:solidFill>
              </a:rPr>
              <a:t>DU </a:t>
            </a:r>
            <a:br>
              <a:rPr lang="de-DE" b="1" dirty="0" smtClean="0">
                <a:solidFill>
                  <a:srgbClr val="C00000"/>
                </a:solidFill>
              </a:rPr>
            </a:br>
            <a:r>
              <a:rPr lang="de-DE" b="1" dirty="0" err="1" smtClean="0">
                <a:solidFill>
                  <a:srgbClr val="C00000"/>
                </a:solidFill>
              </a:rPr>
              <a:t>DU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dirty="0" smtClean="0"/>
              <a:t>ZUHAUSE </a:t>
            </a:r>
            <a:r>
              <a:rPr lang="de-DE" b="1" dirty="0" smtClean="0">
                <a:solidFill>
                  <a:srgbClr val="C00000"/>
                </a:solidFill>
              </a:rPr>
              <a:t>DU </a:t>
            </a:r>
            <a:r>
              <a:rPr lang="de-DE" dirty="0" smtClean="0"/>
              <a:t>LEBEN </a:t>
            </a:r>
            <a:r>
              <a:rPr lang="de-DE" b="1" dirty="0">
                <a:solidFill>
                  <a:srgbClr val="C00000"/>
                </a:solidFill>
              </a:rPr>
              <a:t>DU</a:t>
            </a:r>
            <a:endParaRPr lang="pt-BR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 smtClean="0"/>
              <a:t>1. Was ist Heimat für dich? (LB 43)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C00000"/>
                </a:solidFill>
              </a:rPr>
              <a:t>Schreibe eine persönliche Definition über die Begriffe „Heimat“ und „Zuhause“.</a:t>
            </a:r>
            <a:br>
              <a:rPr lang="de-DE" dirty="0" smtClean="0">
                <a:solidFill>
                  <a:srgbClr val="C00000"/>
                </a:solidFill>
              </a:rPr>
            </a:br>
            <a:endParaRPr lang="de-DE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dirty="0" smtClean="0"/>
              <a:t>2. Identitätszwiebel und Powerflower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C00000"/>
                </a:solidFill>
              </a:rPr>
              <a:t>Denke über dich selbst, dein Leben und was dir wichtig ist nach.</a:t>
            </a:r>
          </a:p>
          <a:p>
            <a:pPr marL="0" indent="0">
              <a:buNone/>
            </a:pPr>
            <a:endParaRPr lang="de-DE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dirty="0" smtClean="0"/>
              <a:t>3. Die Welt von Straßenkindern (LB 26)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C00000"/>
                </a:solidFill>
              </a:rPr>
              <a:t>Gestalte ein A4-Blatt, auf dem du in wenigen Sätzen deine Stimmung oder </a:t>
            </a:r>
            <a:r>
              <a:rPr lang="de-DE" b="1" dirty="0" smtClean="0">
                <a:solidFill>
                  <a:srgbClr val="C00000"/>
                </a:solidFill>
              </a:rPr>
              <a:t>Einstellung zum Leben </a:t>
            </a:r>
            <a:r>
              <a:rPr lang="de-DE" dirty="0" smtClean="0">
                <a:solidFill>
                  <a:srgbClr val="C00000"/>
                </a:solidFill>
              </a:rPr>
              <a:t>ausdrückst </a:t>
            </a:r>
            <a:r>
              <a:rPr lang="de-DE" dirty="0" smtClean="0">
                <a:solidFill>
                  <a:srgbClr val="C00000"/>
                </a:solidFill>
              </a:rPr>
              <a:t>oder etwas in deinem Leben </a:t>
            </a:r>
            <a:r>
              <a:rPr lang="de-DE" b="1" dirty="0" smtClean="0">
                <a:solidFill>
                  <a:srgbClr val="C00000"/>
                </a:solidFill>
              </a:rPr>
              <a:t>kritisierst</a:t>
            </a:r>
            <a:r>
              <a:rPr lang="de-DE" dirty="0" smtClean="0">
                <a:solidFill>
                  <a:srgbClr val="C00000"/>
                </a:solidFill>
              </a:rPr>
              <a:t>, was nicht so gut ist. Klebe neben </a:t>
            </a:r>
            <a:r>
              <a:rPr lang="de-DE" dirty="0" smtClean="0">
                <a:solidFill>
                  <a:srgbClr val="C00000"/>
                </a:solidFill>
              </a:rPr>
              <a:t>den Text ein passendes Foto von </a:t>
            </a:r>
            <a:r>
              <a:rPr lang="de-DE" dirty="0" smtClean="0">
                <a:solidFill>
                  <a:srgbClr val="C00000"/>
                </a:solidFill>
              </a:rPr>
              <a:t>dir.  </a:t>
            </a:r>
            <a:endParaRPr lang="de-DE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2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Cool sprechen und schreiben - Jugendsprache</a:t>
            </a:r>
            <a:endParaRPr lang="pt-BR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LB 126</a:t>
            </a:r>
          </a:p>
          <a:p>
            <a:r>
              <a:rPr lang="de-DE" dirty="0" smtClean="0"/>
              <a:t>AH 53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32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</TotalTime>
  <Words>220</Words>
  <Application>Microsoft Office PowerPoint</Application>
  <PresentationFormat>Apresentação na tela (4:3)</PresentationFormat>
  <Paragraphs>45</Paragraphs>
  <Slides>10</Slides>
  <Notes>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Larissa</vt:lpstr>
      <vt:lpstr>Apresentação do PowerPoint</vt:lpstr>
      <vt:lpstr>Apresentação do PowerPoint</vt:lpstr>
      <vt:lpstr>Apresentação do PowerPoint</vt:lpstr>
      <vt:lpstr>Deutsche Rapper</vt:lpstr>
      <vt:lpstr>Apresentação do PowerPoint</vt:lpstr>
      <vt:lpstr>Apresentação do PowerPoint</vt:lpstr>
      <vt:lpstr>Apresentação do PowerPoint</vt:lpstr>
      <vt:lpstr>DU HEIMAT DU WELT DU  DU ZUHAUSE DU LEBEN DU</vt:lpstr>
      <vt:lpstr>Cool sprechen und schreiben - Jugendsprache</vt:lpstr>
      <vt:lpstr>Dein Rap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renirio</dc:creator>
  <cp:lastModifiedBy>Doreen Mehner</cp:lastModifiedBy>
  <cp:revision>24</cp:revision>
  <dcterms:created xsi:type="dcterms:W3CDTF">2011-02-23T20:05:10Z</dcterms:created>
  <dcterms:modified xsi:type="dcterms:W3CDTF">2011-03-04T15:59:41Z</dcterms:modified>
</cp:coreProperties>
</file>